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66" r:id="rId5"/>
    <p:sldId id="267" r:id="rId6"/>
    <p:sldId id="268" r:id="rId7"/>
    <p:sldId id="269" r:id="rId8"/>
    <p:sldId id="270" r:id="rId9"/>
    <p:sldId id="271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1pPr>
    <a:lvl2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2pPr>
    <a:lvl3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3pPr>
    <a:lvl4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4pPr>
    <a:lvl5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5pPr>
    <a:lvl6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6pPr>
    <a:lvl7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7pPr>
    <a:lvl8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8pPr>
    <a:lvl9pPr marL="0" marR="0" indent="0" algn="l" defTabSz="1087437" rtl="0" fontAlgn="auto" latinLnBrk="0" hangingPunct="0">
      <a:lnSpc>
        <a:spcPct val="120000"/>
      </a:lnSpc>
      <a:spcBef>
        <a:spcPts val="3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6ABA9C"/>
        </a:solidFill>
        <a:effectLst/>
        <a:uFillTx/>
        <a:latin typeface="+mj-lt"/>
        <a:ea typeface="+mj-ea"/>
        <a:cs typeface="+mj-cs"/>
        <a:sym typeface="Times New Roman"/>
      </a:defRPr>
    </a:lvl9pPr>
  </p:defaultTextStyle>
  <p:extLst>
    <p:ext uri="{521415D9-36F7-43E2-AB2F-B90AF26B5E84}">
      <p14:sectionLst xmlns="" xmlns:p14="http://schemas.microsoft.com/office/powerpoint/2010/main">
        <p14:section name="Sekcja bez tytułu" id="{BF3A24DC-E069-5B4B-91D0-6B9749AFE96D}">
          <p14:sldIdLst>
            <p14:sldId id="266"/>
          </p14:sldIdLst>
        </p14:section>
      </p14:sectionLst>
    </p:ex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00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FF"/>
    <a:srgbClr val="3C3C4C"/>
    <a:srgbClr val="B4A0AA"/>
    <a:srgbClr val="7896CF"/>
    <a:srgbClr val="FED542"/>
    <a:srgbClr val="645A5A"/>
    <a:srgbClr val="965F77"/>
    <a:srgbClr val="EA7C5A"/>
    <a:srgbClr val="6ABA9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6ABA9C"/>
        </a:fontRef>
        <a:srgbClr val="6ABA9C"/>
      </a:tcTxStyle>
      <a:tcStyle>
        <a:tcBdr>
          <a:left>
            <a:ln w="12700" cap="flat">
              <a:solidFill>
                <a:srgbClr val="3C3C4C"/>
              </a:solidFill>
              <a:prstDash val="solid"/>
              <a:round/>
            </a:ln>
          </a:left>
          <a:right>
            <a:ln w="12700" cap="flat">
              <a:solidFill>
                <a:srgbClr val="3C3C4C"/>
              </a:solidFill>
              <a:prstDash val="solid"/>
              <a:round/>
            </a:ln>
          </a:right>
          <a:top>
            <a:ln w="12700" cap="flat">
              <a:solidFill>
                <a:srgbClr val="3C3C4C"/>
              </a:solidFill>
              <a:prstDash val="solid"/>
              <a:round/>
            </a:ln>
          </a:top>
          <a:bottom>
            <a:ln w="12700" cap="flat">
              <a:solidFill>
                <a:srgbClr val="3C3C4C"/>
              </a:solidFill>
              <a:prstDash val="solid"/>
              <a:round/>
            </a:ln>
          </a:bottom>
          <a:insideH>
            <a:ln w="12700" cap="flat">
              <a:solidFill>
                <a:srgbClr val="3C3C4C"/>
              </a:solidFill>
              <a:prstDash val="solid"/>
              <a:round/>
            </a:ln>
          </a:insideH>
          <a:insideV>
            <a:ln w="12700" cap="flat">
              <a:solidFill>
                <a:srgbClr val="3C3C4C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inor">
          <a:srgbClr val="3C3C4C"/>
        </a:fontRef>
        <a:srgbClr val="3C3C4C"/>
      </a:tcTxStyle>
      <a:tcStyle>
        <a:tcBdr>
          <a:left>
            <a:ln w="12700" cap="flat">
              <a:solidFill>
                <a:srgbClr val="3C3C4C"/>
              </a:solidFill>
              <a:prstDash val="solid"/>
              <a:round/>
            </a:ln>
          </a:left>
          <a:right>
            <a:ln w="12700" cap="flat">
              <a:solidFill>
                <a:srgbClr val="3C3C4C"/>
              </a:solidFill>
              <a:prstDash val="solid"/>
              <a:round/>
            </a:ln>
          </a:right>
          <a:top>
            <a:ln w="12700" cap="flat">
              <a:solidFill>
                <a:srgbClr val="3C3C4C"/>
              </a:solidFill>
              <a:prstDash val="solid"/>
              <a:round/>
            </a:ln>
          </a:top>
          <a:bottom>
            <a:ln w="12700" cap="flat">
              <a:solidFill>
                <a:srgbClr val="3C3C4C"/>
              </a:solidFill>
              <a:prstDash val="solid"/>
              <a:round/>
            </a:ln>
          </a:bottom>
          <a:insideH>
            <a:ln w="12700" cap="flat">
              <a:solidFill>
                <a:srgbClr val="3C3C4C"/>
              </a:solidFill>
              <a:prstDash val="solid"/>
              <a:round/>
            </a:ln>
          </a:insideH>
          <a:insideV>
            <a:ln w="12700" cap="flat">
              <a:solidFill>
                <a:srgbClr val="3C3C4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3C3C4C"/>
        </a:fontRef>
        <a:srgbClr val="3C3C4C"/>
      </a:tcTxStyle>
      <a:tcStyle>
        <a:tcBdr>
          <a:left>
            <a:ln w="12700" cap="flat">
              <a:solidFill>
                <a:srgbClr val="3C3C4C"/>
              </a:solidFill>
              <a:prstDash val="solid"/>
              <a:round/>
            </a:ln>
          </a:left>
          <a:right>
            <a:ln w="12700" cap="flat">
              <a:solidFill>
                <a:srgbClr val="3C3C4C"/>
              </a:solidFill>
              <a:prstDash val="solid"/>
              <a:round/>
            </a:ln>
          </a:right>
          <a:top>
            <a:ln w="38100" cap="flat">
              <a:solidFill>
                <a:srgbClr val="3C3C4C"/>
              </a:solidFill>
              <a:prstDash val="solid"/>
              <a:round/>
            </a:ln>
          </a:top>
          <a:bottom>
            <a:ln w="12700" cap="flat">
              <a:solidFill>
                <a:srgbClr val="3C3C4C"/>
              </a:solidFill>
              <a:prstDash val="solid"/>
              <a:round/>
            </a:ln>
          </a:bottom>
          <a:insideH>
            <a:ln w="12700" cap="flat">
              <a:solidFill>
                <a:srgbClr val="3C3C4C"/>
              </a:solidFill>
              <a:prstDash val="solid"/>
              <a:round/>
            </a:ln>
          </a:insideH>
          <a:insideV>
            <a:ln w="12700" cap="flat">
              <a:solidFill>
                <a:srgbClr val="3C3C4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3C3C4C"/>
        </a:fontRef>
        <a:srgbClr val="3C3C4C"/>
      </a:tcTxStyle>
      <a:tcStyle>
        <a:tcBdr>
          <a:left>
            <a:ln w="12700" cap="flat">
              <a:solidFill>
                <a:srgbClr val="3C3C4C"/>
              </a:solidFill>
              <a:prstDash val="solid"/>
              <a:round/>
            </a:ln>
          </a:left>
          <a:right>
            <a:ln w="12700" cap="flat">
              <a:solidFill>
                <a:srgbClr val="3C3C4C"/>
              </a:solidFill>
              <a:prstDash val="solid"/>
              <a:round/>
            </a:ln>
          </a:right>
          <a:top>
            <a:ln w="12700" cap="flat">
              <a:solidFill>
                <a:srgbClr val="3C3C4C"/>
              </a:solidFill>
              <a:prstDash val="solid"/>
              <a:round/>
            </a:ln>
          </a:top>
          <a:bottom>
            <a:ln w="38100" cap="flat">
              <a:solidFill>
                <a:srgbClr val="3C3C4C"/>
              </a:solidFill>
              <a:prstDash val="solid"/>
              <a:round/>
            </a:ln>
          </a:bottom>
          <a:insideH>
            <a:ln w="12700" cap="flat">
              <a:solidFill>
                <a:srgbClr val="3C3C4C"/>
              </a:solidFill>
              <a:prstDash val="solid"/>
              <a:round/>
            </a:ln>
          </a:insideH>
          <a:insideV>
            <a:ln w="12700" cap="flat">
              <a:solidFill>
                <a:srgbClr val="3C3C4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381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381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381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381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381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381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AF3EF"/>
          </a:solidFill>
        </a:fill>
      </a:tcStyle>
    </a:wholeTbl>
    <a:band2H>
      <a:tcTxStyle/>
      <a:tcStyle>
        <a:tcBdr/>
        <a:fill>
          <a:solidFill>
            <a:srgbClr val="6ABA9C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6ABA9C"/>
              </a:solidFill>
              <a:prstDash val="solid"/>
              <a:round/>
            </a:ln>
          </a:top>
          <a:bottom>
            <a:ln w="254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ABA9C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6ABA9C"/>
              </a:solidFill>
              <a:prstDash val="solid"/>
              <a:round/>
            </a:ln>
          </a:top>
          <a:bottom>
            <a:ln w="254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D3E6DE"/>
          </a:solidFill>
        </a:fill>
      </a:tcStyle>
    </a:wholeTbl>
    <a:band2H>
      <a:tcTxStyle/>
      <a:tcStyle>
        <a:tcBdr/>
        <a:fill>
          <a:solidFill>
            <a:srgbClr val="EAF3EF"/>
          </a:solidFill>
        </a:fill>
      </a:tcStyle>
    </a:band2H>
    <a:firstCol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6ABA9C"/>
          </a:solidFill>
        </a:fill>
      </a:tcStyle>
    </a:firstCol>
    <a:la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38100" cap="flat">
              <a:solidFill>
                <a:srgbClr val="6ABA9C"/>
              </a:solidFill>
              <a:prstDash val="solid"/>
              <a:round/>
            </a:ln>
          </a:top>
          <a:bottom>
            <a:ln w="127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6ABA9C"/>
          </a:solidFill>
        </a:fill>
      </a:tcStyle>
    </a:lastRow>
    <a:firstRow>
      <a:tcTxStyle b="on" i="off">
        <a:fontRef idx="major">
          <a:srgbClr val="6ABA9C"/>
        </a:fontRef>
        <a:srgbClr val="6ABA9C"/>
      </a:tcTxStyle>
      <a:tcStyle>
        <a:tcBdr>
          <a:left>
            <a:ln w="12700" cap="flat">
              <a:solidFill>
                <a:srgbClr val="6ABA9C"/>
              </a:solidFill>
              <a:prstDash val="solid"/>
              <a:round/>
            </a:ln>
          </a:left>
          <a:right>
            <a:ln w="12700" cap="flat">
              <a:solidFill>
                <a:srgbClr val="6ABA9C"/>
              </a:solidFill>
              <a:prstDash val="solid"/>
              <a:round/>
            </a:ln>
          </a:right>
          <a:top>
            <a:ln w="12700" cap="flat">
              <a:solidFill>
                <a:srgbClr val="6ABA9C"/>
              </a:solidFill>
              <a:prstDash val="solid"/>
              <a:round/>
            </a:ln>
          </a:top>
          <a:bottom>
            <a:ln w="38100" cap="flat">
              <a:solidFill>
                <a:srgbClr val="6ABA9C"/>
              </a:solidFill>
              <a:prstDash val="solid"/>
              <a:round/>
            </a:ln>
          </a:bottom>
          <a:insideH>
            <a:ln w="12700" cap="flat">
              <a:solidFill>
                <a:srgbClr val="6ABA9C"/>
              </a:solidFill>
              <a:prstDash val="solid"/>
              <a:round/>
            </a:ln>
          </a:insideH>
          <a:insideV>
            <a:ln w="12700" cap="flat">
              <a:solidFill>
                <a:srgbClr val="6ABA9C"/>
              </a:solidFill>
              <a:prstDash val="solid"/>
              <a:round/>
            </a:ln>
          </a:insideV>
        </a:tcBdr>
        <a:fill>
          <a:solidFill>
            <a:srgbClr val="6ABA9C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74"/>
  </p:normalViewPr>
  <p:slideViewPr>
    <p:cSldViewPr snapToGrid="0" snapToObjects="1">
      <p:cViewPr>
        <p:scale>
          <a:sx n="40" d="100"/>
          <a:sy n="40" d="100"/>
        </p:scale>
        <p:origin x="-629" y="-77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3786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386404643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1pPr>
    <a:lvl2pPr indent="2286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2pPr>
    <a:lvl3pPr indent="4572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3pPr>
    <a:lvl4pPr indent="6858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4pPr>
    <a:lvl5pPr indent="9144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5pPr>
    <a:lvl6pPr indent="11430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6pPr>
    <a:lvl7pPr indent="13716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7pPr>
    <a:lvl8pPr indent="16002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8pPr>
    <a:lvl9pPr indent="1828800" defTabSz="1087437" latinLnBrk="0">
      <a:spcBef>
        <a:spcPts val="900"/>
      </a:spcBef>
      <a:defRPr sz="2800">
        <a:latin typeface="+mj-lt"/>
        <a:ea typeface="+mj-ea"/>
        <a:cs typeface="+mj-cs"/>
        <a:sym typeface="Times New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lajd pierwszy">
    <p:bg>
      <p:bgPr>
        <a:solidFill>
          <a:srgbClr val="B4A0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4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937000" y="1105987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3.png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97032" y="1107014"/>
            <a:ext cx="5080003" cy="11107766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pasted-image.pdf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>
              <a:lnSpc>
                <a:spcPct val="93000"/>
              </a:lnSpc>
              <a:spcBef>
                <a:spcPts val="0"/>
              </a:spcBef>
              <a:defRPr sz="7000" baseline="0"/>
            </a:lvl1pPr>
          </a:lstStyle>
          <a:p>
            <a:r>
              <a:rPr lang="pl-PL" dirty="0" smtClean="0">
                <a:solidFill>
                  <a:srgbClr val="3C3C4C"/>
                </a:solidFill>
              </a:rPr>
              <a:t>Tytuł prezentacji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smtClean="0">
                <a:solidFill>
                  <a:srgbClr val="3C3C4C"/>
                </a:solidFill>
              </a:rPr>
              <a:t>ipsumc</a:t>
            </a:r>
            <a:endParaRPr lang="pl-PL" dirty="0">
              <a:solidFill>
                <a:srgbClr val="3C3C4C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6792">
          <p15:clr>
            <a:srgbClr val="FBAE40"/>
          </p15:clr>
        </p15:guide>
        <p15:guide id="2" orient="horz" pos="4320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az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111"/>
          <p:cNvSpPr>
            <a:spLocks noGrp="1"/>
          </p:cNvSpPr>
          <p:nvPr>
            <p:ph type="body" sz="half" idx="4294967295"/>
          </p:nvPr>
        </p:nvSpPr>
        <p:spPr>
          <a:xfrm>
            <a:off x="17094201" y="4500562"/>
            <a:ext cx="6510338" cy="7037388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500"/>
              </a:spcBef>
            </a:pPr>
            <a:r>
              <a:rPr dirty="0"/>
              <a:t>Lorem ipsum  lorem ipsum  lore lorem ipsum lorem ipsum lorem ipsum.</a:t>
            </a:r>
          </a:p>
          <a:p>
            <a:pPr>
              <a:spcBef>
                <a:spcPts val="500"/>
              </a:spcBef>
            </a:pPr>
            <a:endParaRPr dirty="0"/>
          </a:p>
          <a:p>
            <a:pPr>
              <a:spcBef>
                <a:spcPts val="500"/>
              </a:spcBef>
            </a:pPr>
            <a:endParaRPr dirty="0"/>
          </a:p>
          <a:p>
            <a:pPr>
              <a:spcBef>
                <a:spcPts val="500"/>
              </a:spcBef>
            </a:pPr>
            <a:r>
              <a:rPr dirty="0"/>
              <a:t>Lorem ipsum  lorem ipsum  lore lorem ipsum lorem ipsum lorem ipsum.</a:t>
            </a:r>
          </a:p>
        </p:txBody>
      </p:sp>
      <p:sp>
        <p:nvSpPr>
          <p:cNvPr id="5" name="Symbol zastępczy obrazu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6079788" cy="11537950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7" name="Shape 80">
            <a:extLst>
              <a:ext uri="{FF2B5EF4-FFF2-40B4-BE49-F238E27FC236}">
                <a16:creationId xmlns:a16="http://schemas.microsoft.com/office/drawing/2014/main" xmlns="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7268">
          <p15:clr>
            <a:srgbClr val="FBAE40"/>
          </p15:clr>
        </p15:guide>
        <p15:guide id="2" pos="1012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pierwszy mięta">
    <p:bg>
      <p:bgPr>
        <a:solidFill>
          <a:srgbClr val="7896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4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2635710" y="1109553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asted-image.pd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8530817" y="1185720"/>
            <a:ext cx="5084994" cy="1108653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pasted-image.pdf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>
              <a:lnSpc>
                <a:spcPct val="93000"/>
              </a:lnSpc>
              <a:spcBef>
                <a:spcPts val="0"/>
              </a:spcBef>
              <a:defRPr sz="7000" baseline="0"/>
            </a:lvl1pPr>
          </a:lstStyle>
          <a:p>
            <a:r>
              <a:rPr lang="pl-PL" dirty="0" smtClean="0">
                <a:solidFill>
                  <a:srgbClr val="3C3C4C"/>
                </a:solidFill>
              </a:rPr>
              <a:t>Tytuł prezentacji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smtClean="0">
                <a:solidFill>
                  <a:srgbClr val="3C3C4C"/>
                </a:solidFill>
              </a:rPr>
              <a:t>ipsumc</a:t>
            </a:r>
            <a:endParaRPr lang="pl-PL" dirty="0">
              <a:solidFill>
                <a:srgbClr val="3C3C4C"/>
              </a:solidFill>
            </a:endParaRPr>
          </a:p>
        </p:txBody>
      </p:sp>
      <p:sp>
        <p:nvSpPr>
          <p:cNvPr id="1028" name="AutoShape 4" descr="https://docs.pw.edu.pl/bpi/System%20Identyfikacji%20PW/01.%20Logo%20Uczelni,%20czcionki/Znaki%20Uczelni%20-%20logo,%20symbol/Pliki%20RGB%20-%20na%20www/symbol%20PL/symbol-PL_grafit.png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0" name="AutoShape 6" descr="https://docs.pw.edu.pl/bpi/System%20Identyfikacji%20PW/01.%20Logo%20Uczelni,%20czcionki/Znaki%20Uczelni%20-%20logo,%20symbol/Pliki%20RGB%20-%20na%20www/symbol%20PL/symbol-PL_grafit.png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ajd pierwszy mięt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4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937000" y="1105987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asted-image.pdf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30817" y="1175105"/>
            <a:ext cx="5084994" cy="1110776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pasted-image.pdf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>
              <a:lnSpc>
                <a:spcPct val="93000"/>
              </a:lnSpc>
              <a:spcBef>
                <a:spcPts val="0"/>
              </a:spcBef>
              <a:defRPr sz="7000" baseline="0"/>
            </a:lvl1pPr>
          </a:lstStyle>
          <a:p>
            <a:r>
              <a:rPr lang="pl-PL" dirty="0" smtClean="0">
                <a:solidFill>
                  <a:srgbClr val="3C3C4C"/>
                </a:solidFill>
              </a:rPr>
              <a:t>Tytuł prezentacji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smtClean="0">
                <a:solidFill>
                  <a:srgbClr val="3C3C4C"/>
                </a:solidFill>
              </a:rPr>
              <a:t>ipsumc</a:t>
            </a:r>
            <a:endParaRPr lang="pl-PL" dirty="0">
              <a:solidFill>
                <a:srgbClr val="3C3C4C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ajd pierwsz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4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937000" y="1105987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3.png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97032" y="1107014"/>
            <a:ext cx="5080003" cy="11107766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pasted-image.pdf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>
              <a:lnSpc>
                <a:spcPct val="93000"/>
              </a:lnSpc>
              <a:spcBef>
                <a:spcPts val="0"/>
              </a:spcBef>
              <a:defRPr sz="7000" baseline="0"/>
            </a:lvl1pPr>
          </a:lstStyle>
          <a:p>
            <a:r>
              <a:rPr lang="pl-PL" dirty="0" smtClean="0">
                <a:solidFill>
                  <a:srgbClr val="3C3C4C"/>
                </a:solidFill>
              </a:rPr>
              <a:t>Tytuł prezentacji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ipsum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dirty="0" err="1" smtClean="0">
                <a:solidFill>
                  <a:srgbClr val="3C3C4C"/>
                </a:solidFill>
              </a:rPr>
              <a:t>lorem</a:t>
            </a:r>
            <a:r>
              <a:rPr lang="pl-PL" dirty="0" smtClean="0">
                <a:solidFill>
                  <a:srgbClr val="3C3C4C"/>
                </a:solidFill>
              </a:rPr>
              <a:t> </a:t>
            </a:r>
            <a:r>
              <a:rPr lang="pl-PL" smtClean="0">
                <a:solidFill>
                  <a:srgbClr val="3C3C4C"/>
                </a:solidFill>
              </a:rPr>
              <a:t>ipsumc</a:t>
            </a:r>
            <a:endParaRPr lang="pl-PL" dirty="0">
              <a:solidFill>
                <a:srgbClr val="3C3C4C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6792">
          <p15:clr>
            <a:srgbClr val="FBAE40"/>
          </p15:clr>
        </p15:guide>
        <p15:guide id="2" orient="horz" pos="4320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5" y="3833814"/>
            <a:ext cx="16764002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7896CF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9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6" y="6389688"/>
            <a:ext cx="16764000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16764001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pic>
        <p:nvPicPr>
          <p:cNvPr id="12" name="image3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8597032" y="1123070"/>
            <a:ext cx="5080003" cy="11075654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hape 80">
            <a:extLst>
              <a:ext uri="{FF2B5EF4-FFF2-40B4-BE49-F238E27FC236}">
                <a16:creationId xmlns:a16="http://schemas.microsoft.com/office/drawing/2014/main" xmlns="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6792">
          <p15:clr>
            <a:srgbClr val="FBAE40"/>
          </p15:clr>
        </p15:guide>
        <p15:guide id="2" orient="horz" pos="4025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kst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5" y="3833814"/>
            <a:ext cx="21420836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7896CF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9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5" y="6389688"/>
            <a:ext cx="21420835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20364450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sp>
        <p:nvSpPr>
          <p:cNvPr id="7" name="Shape 80">
            <a:extLst>
              <a:ext uri="{FF2B5EF4-FFF2-40B4-BE49-F238E27FC236}">
                <a16:creationId xmlns:a16="http://schemas.microsoft.com/office/drawing/2014/main" xmlns="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6792">
          <p15:clr>
            <a:srgbClr val="FBAE40"/>
          </p15:clr>
        </p15:guide>
        <p15:guide id="2" orient="horz" pos="4025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ekst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5" y="3833814"/>
            <a:ext cx="16764002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B4A0AA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9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6" y="6389688"/>
            <a:ext cx="16764000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16764001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pic>
        <p:nvPicPr>
          <p:cNvPr id="12" name="pasted-image.pdf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8530817" y="1175105"/>
            <a:ext cx="5084994" cy="11107766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hape 80">
            <a:extLst>
              <a:ext uri="{FF2B5EF4-FFF2-40B4-BE49-F238E27FC236}">
                <a16:creationId xmlns:a16="http://schemas.microsoft.com/office/drawing/2014/main" xmlns="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6792">
          <p15:clr>
            <a:srgbClr val="FBAE40"/>
          </p15:clr>
        </p15:guide>
        <p15:guide id="2" orient="horz" pos="4025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ekst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5" y="3833814"/>
            <a:ext cx="21420836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B4A0AA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9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5" y="6389688"/>
            <a:ext cx="21420835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20364450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sp>
        <p:nvSpPr>
          <p:cNvPr id="7" name="Shape 80">
            <a:extLst>
              <a:ext uri="{FF2B5EF4-FFF2-40B4-BE49-F238E27FC236}">
                <a16:creationId xmlns:a16="http://schemas.microsoft.com/office/drawing/2014/main" xmlns="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6792">
          <p15:clr>
            <a:srgbClr val="FBAE40"/>
          </p15:clr>
        </p15:guide>
        <p15:guide id="2" orient="horz" pos="4025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owy tło">
    <p:bg>
      <p:bgPr>
        <a:solidFill>
          <a:srgbClr val="B4A0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1266824" y="3833814"/>
            <a:ext cx="19816627" cy="2227352"/>
          </a:xfrm>
          <a:prstGeom prst="rect">
            <a:avLst/>
          </a:prstGeom>
        </p:spPr>
        <p:txBody>
          <a:bodyPr/>
          <a:lstStyle>
            <a:lvl1pPr>
              <a:defRPr sz="3500" b="0" i="1" baseline="0">
                <a:solidFill>
                  <a:srgbClr val="FFFFFF"/>
                </a:solidFill>
                <a:latin typeface="Adagio_Slab" charset="0"/>
              </a:defRPr>
            </a:lvl1pPr>
          </a:lstStyle>
          <a:p>
            <a:pPr>
              <a:defRPr sz="3500"/>
            </a:pPr>
            <a:r>
              <a:rPr lang="pl-PL" dirty="0" smtClean="0"/>
              <a:t>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Lorem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lorem</a:t>
            </a:r>
            <a:endParaRPr lang="pl-PL" dirty="0"/>
          </a:p>
        </p:txBody>
      </p:sp>
      <p:sp>
        <p:nvSpPr>
          <p:cNvPr id="6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25" y="6389688"/>
            <a:ext cx="19816763" cy="3924300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defRPr sz="3500"/>
            </a:pP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Lorem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lorem</a:t>
            </a:r>
            <a:r>
              <a:rPr lang="pl-PL" b="0" i="0" baseline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b="0" i="0" baseline="0" dirty="0" err="1" smtClean="0">
                <a:solidFill>
                  <a:schemeClr val="tx2">
                    <a:lumMod val="50000"/>
                  </a:schemeClr>
                </a:solidFill>
              </a:rPr>
              <a:t>ipsum</a:t>
            </a:r>
            <a:endParaRPr lang="pl-PL" b="0" i="0" baseline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Symbol zastępczy tekstu 8"/>
          <p:cNvSpPr>
            <a:spLocks noGrp="1"/>
          </p:cNvSpPr>
          <p:nvPr>
            <p:ph type="body" sz="quarter" idx="11" hasCustomPrompt="1"/>
          </p:nvPr>
        </p:nvSpPr>
        <p:spPr>
          <a:xfrm>
            <a:off x="1266825" y="844550"/>
            <a:ext cx="19816763" cy="2089150"/>
          </a:xfrm>
          <a:prstGeom prst="rect">
            <a:avLst/>
          </a:prstGeom>
        </p:spPr>
        <p:txBody>
          <a:bodyPr/>
          <a:lstStyle>
            <a:lvl1pPr>
              <a:defRPr sz="7000" baseline="0"/>
            </a:lvl1pPr>
          </a:lstStyle>
          <a:p>
            <a:r>
              <a:rPr lang="pl-PL" dirty="0" smtClean="0"/>
              <a:t>Tekst długi, który może zaczynać się od ozdobnego cytatu</a:t>
            </a:r>
            <a:endParaRPr lang="pl-PL" dirty="0"/>
          </a:p>
        </p:txBody>
      </p:sp>
      <p:pic>
        <p:nvPicPr>
          <p:cNvPr id="10" name="pasted-image.pdf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21736361" y="10053383"/>
            <a:ext cx="570879" cy="2600834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hape 80">
            <a:extLst>
              <a:ext uri="{FF2B5EF4-FFF2-40B4-BE49-F238E27FC236}">
                <a16:creationId xmlns:a16="http://schemas.microsoft.com/office/drawing/2014/main" xmlns="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6792">
          <p15:clr>
            <a:srgbClr val="FBAE40"/>
          </p15:clr>
        </p15:guide>
        <p15:guide id="2" orient="horz" pos="4320">
          <p15:clr>
            <a:srgbClr val="FBAE40"/>
          </p15:clr>
        </p15:guide>
        <p15:guide id="3" orient="horz" pos="2415">
          <p15:clr>
            <a:srgbClr val="FBAE40"/>
          </p15:clr>
        </p15:guide>
        <p15:guide id="4" pos="785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el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93"/>
          <p:cNvSpPr>
            <a:spLocks noGrp="1"/>
          </p:cNvSpPr>
          <p:nvPr>
            <p:ph type="title" idx="4294967295"/>
          </p:nvPr>
        </p:nvSpPr>
        <p:spPr>
          <a:xfrm>
            <a:off x="1269997" y="898525"/>
            <a:ext cx="20296194" cy="2301875"/>
          </a:xfrm>
          <a:prstGeom prst="rect">
            <a:avLst/>
          </a:prstGeom>
        </p:spPr>
        <p:txBody>
          <a:bodyPr/>
          <a:lstStyle>
            <a:lvl1pPr>
              <a:defRPr>
                <a:latin typeface="Adagio_Slab"/>
                <a:ea typeface="Adagio_Slab"/>
                <a:cs typeface="Adagio_Slab"/>
                <a:sym typeface="Adagio_Slab"/>
              </a:defRPr>
            </a:lvl1pPr>
          </a:lstStyle>
          <a:p>
            <a:r>
              <a:t>Przykładowa tabela</a:t>
            </a:r>
          </a:p>
        </p:txBody>
      </p:sp>
      <p:sp>
        <p:nvSpPr>
          <p:cNvPr id="6" name="Symbol zastępczy tabeli 9"/>
          <p:cNvSpPr>
            <a:spLocks noGrp="1"/>
          </p:cNvSpPr>
          <p:nvPr>
            <p:ph type="tbl" sz="quarter" idx="10"/>
          </p:nvPr>
        </p:nvSpPr>
        <p:spPr>
          <a:xfrm>
            <a:off x="5314950" y="3617913"/>
            <a:ext cx="13717588" cy="792003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pic>
        <p:nvPicPr>
          <p:cNvPr id="7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80">
            <a:extLst>
              <a:ext uri="{FF2B5EF4-FFF2-40B4-BE49-F238E27FC236}">
                <a16:creationId xmlns:a16="http://schemas.microsoft.com/office/drawing/2014/main" xmlns="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ykre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image1.png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09650" y="12105730"/>
            <a:ext cx="2444819" cy="817038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104"/>
          <p:cNvSpPr>
            <a:spLocks noGrp="1"/>
          </p:cNvSpPr>
          <p:nvPr>
            <p:ph type="body" sz="quarter" idx="4294967295"/>
          </p:nvPr>
        </p:nvSpPr>
        <p:spPr>
          <a:xfrm>
            <a:off x="17243425" y="3870326"/>
            <a:ext cx="6361113" cy="7216774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3500"/>
            </a:pPr>
            <a:r>
              <a:rPr dirty="0"/>
              <a:t> Lorem ipsum lorem ipsum </a:t>
            </a:r>
          </a:p>
          <a:p>
            <a:pPr>
              <a:spcBef>
                <a:spcPts val="400"/>
              </a:spcBef>
              <a:defRPr sz="3500"/>
            </a:pPr>
            <a:r>
              <a:rPr dirty="0"/>
              <a:t> Lorem ipsum</a:t>
            </a:r>
          </a:p>
        </p:txBody>
      </p:sp>
      <p:sp>
        <p:nvSpPr>
          <p:cNvPr id="16" name="Shape 106"/>
          <p:cNvSpPr/>
          <p:nvPr userDrawn="1"/>
        </p:nvSpPr>
        <p:spPr>
          <a:xfrm>
            <a:off x="16764000" y="4115810"/>
            <a:ext cx="313315" cy="313316"/>
          </a:xfrm>
          <a:prstGeom prst="ellipse">
            <a:avLst/>
          </a:prstGeom>
          <a:solidFill>
            <a:srgbClr val="7896CF"/>
          </a:solidFill>
          <a:ln w="12700">
            <a:miter lim="400000"/>
          </a:ln>
        </p:spPr>
        <p:txBody>
          <a:bodyPr lIns="110709" tIns="110709" rIns="110709" bIns="110709"/>
          <a:lstStyle/>
          <a:p>
            <a:endParaRPr/>
          </a:p>
        </p:txBody>
      </p:sp>
      <p:sp>
        <p:nvSpPr>
          <p:cNvPr id="17" name="Shape 107"/>
          <p:cNvSpPr/>
          <p:nvPr userDrawn="1"/>
        </p:nvSpPr>
        <p:spPr>
          <a:xfrm>
            <a:off x="16764000" y="4827010"/>
            <a:ext cx="313315" cy="313316"/>
          </a:xfrm>
          <a:prstGeom prst="ellipse">
            <a:avLst/>
          </a:prstGeom>
          <a:solidFill>
            <a:srgbClr val="B59FAA"/>
          </a:solidFill>
          <a:ln w="12700">
            <a:miter lim="400000"/>
          </a:ln>
        </p:spPr>
        <p:txBody>
          <a:bodyPr lIns="110709" tIns="110709" rIns="110709" bIns="110709"/>
          <a:lstStyle/>
          <a:p>
            <a:endParaRPr/>
          </a:p>
        </p:txBody>
      </p:sp>
      <p:sp>
        <p:nvSpPr>
          <p:cNvPr id="18" name="Symbol zastępczy wykresu 2"/>
          <p:cNvSpPr>
            <a:spLocks noGrp="1"/>
          </p:cNvSpPr>
          <p:nvPr>
            <p:ph type="chart" sz="quarter" idx="10"/>
          </p:nvPr>
        </p:nvSpPr>
        <p:spPr>
          <a:xfrm>
            <a:off x="1269998" y="3870325"/>
            <a:ext cx="14589128" cy="7216775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19" name="Shape 93"/>
          <p:cNvSpPr>
            <a:spLocks noGrp="1"/>
          </p:cNvSpPr>
          <p:nvPr>
            <p:ph type="title" idx="4294967295" hasCustomPrompt="1"/>
          </p:nvPr>
        </p:nvSpPr>
        <p:spPr>
          <a:xfrm>
            <a:off x="1269997" y="898525"/>
            <a:ext cx="20296194" cy="2301875"/>
          </a:xfrm>
          <a:prstGeom prst="rect">
            <a:avLst/>
          </a:prstGeom>
        </p:spPr>
        <p:txBody>
          <a:bodyPr/>
          <a:lstStyle>
            <a:lvl1pPr>
              <a:defRPr>
                <a:latin typeface="Adagio_Slab"/>
                <a:ea typeface="Adagio_Slab"/>
                <a:cs typeface="Adagio_Slab"/>
                <a:sym typeface="Adagio_Slab"/>
              </a:defRPr>
            </a:lvl1pPr>
          </a:lstStyle>
          <a:p>
            <a:r>
              <a:rPr lang="pl-PL" dirty="0" smtClean="0"/>
              <a:t>Wykres z opisem</a:t>
            </a:r>
            <a:endParaRPr dirty="0"/>
          </a:p>
        </p:txBody>
      </p:sp>
      <p:sp>
        <p:nvSpPr>
          <p:cNvPr id="11" name="Shape 80">
            <a:extLst>
              <a:ext uri="{FF2B5EF4-FFF2-40B4-BE49-F238E27FC236}">
                <a16:creationId xmlns:a16="http://schemas.microsoft.com/office/drawing/2014/main" xmlns="" id="{D4582D27-2C15-485F-8215-572BAE7BB967}"/>
              </a:ext>
            </a:extLst>
          </p:cNvPr>
          <p:cNvSpPr txBox="1">
            <a:spLocks/>
          </p:cNvSpPr>
          <p:nvPr userDrawn="1"/>
        </p:nvSpPr>
        <p:spPr>
          <a:xfrm>
            <a:off x="21393150" y="906463"/>
            <a:ext cx="1771647" cy="10541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pl-PL" sz="6900" smtClean="0">
                <a:solidFill>
                  <a:srgbClr val="3C3C4C"/>
                </a:solidFill>
                <a:latin typeface="Radikal WUT" panose="00000800000000000000" pitchFamily="50" charset="-18"/>
              </a:rPr>
              <a:pPr algn="r"/>
              <a:t>‹#›</a:t>
            </a:fld>
            <a:endParaRPr lang="pl-PL" sz="6900" dirty="0">
              <a:solidFill>
                <a:srgbClr val="3C3C4C"/>
              </a:solidFill>
              <a:latin typeface="Radikal WUT" panose="00000800000000000000" pitchFamily="50" charset="-1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A0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4.png"/>
          <p:cNvPicPr>
            <a:picLocks noChangeAspect="1"/>
          </p:cNvPicPr>
          <p:nvPr userDrawn="1"/>
        </p:nvPicPr>
        <p:blipFill>
          <a:blip r:embed="rId14" cstate="print">
            <a:extLst/>
          </a:blip>
          <a:stretch>
            <a:fillRect/>
          </a:stretch>
        </p:blipFill>
        <p:spPr>
          <a:xfrm>
            <a:off x="3937000" y="11059872"/>
            <a:ext cx="3429000" cy="1154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3.png"/>
          <p:cNvPicPr>
            <a:picLocks noChangeAspect="1"/>
          </p:cNvPicPr>
          <p:nvPr userDrawn="1"/>
        </p:nvPicPr>
        <p:blipFill>
          <a:blip r:embed="rId15" cstate="print">
            <a:extLst/>
          </a:blip>
          <a:stretch>
            <a:fillRect/>
          </a:stretch>
        </p:blipFill>
        <p:spPr>
          <a:xfrm>
            <a:off x="18597032" y="1107014"/>
            <a:ext cx="5080003" cy="1110776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pasted-image.pdf"/>
          <p:cNvPicPr>
            <a:picLocks noChangeAspect="1"/>
          </p:cNvPicPr>
          <p:nvPr userDrawn="1"/>
        </p:nvPicPr>
        <p:blipFill>
          <a:blip r:embed="rId16" cstate="print">
            <a:extLst/>
          </a:blip>
          <a:stretch>
            <a:fillRect/>
          </a:stretch>
        </p:blipFill>
        <p:spPr>
          <a:xfrm>
            <a:off x="1200867" y="1154148"/>
            <a:ext cx="8215466" cy="1726147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ymbol zastępczy tekstu 8"/>
          <p:cNvSpPr txBox="1">
            <a:spLocks/>
          </p:cNvSpPr>
          <p:nvPr userDrawn="1"/>
        </p:nvSpPr>
        <p:spPr>
          <a:xfrm>
            <a:off x="2870197" y="4194175"/>
            <a:ext cx="15726835" cy="2089150"/>
          </a:xfrm>
          <a:prstGeom prst="rect">
            <a:avLst/>
          </a:prstGeom>
        </p:spPr>
        <p:txBody>
          <a:bodyPr/>
          <a:lstStyle>
            <a:lvl1pPr marL="0" marR="0" indent="0" algn="l" defTabSz="1087437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1pPr>
            <a:lvl2pPr marL="681566" marR="0" indent="-338666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2pPr>
            <a:lvl3pPr marL="3429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3pPr>
            <a:lvl4pPr marL="3429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4pPr>
            <a:lvl5pPr marL="3429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5pPr>
            <a:lvl6pPr marL="8001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6pPr>
            <a:lvl7pPr marL="12573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7pPr>
            <a:lvl8pPr marL="17145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8pPr>
            <a:lvl9pPr marL="2171700" marR="0" indent="0" algn="l" defTabSz="1087437" rtl="0" latinLnBrk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000" b="0" i="0" u="none" strike="noStrike" cap="none" spc="0" baseline="0">
                <a:ln>
                  <a:noFill/>
                </a:ln>
                <a:solidFill>
                  <a:srgbClr val="3C3C4C"/>
                </a:solidFill>
                <a:uFillTx/>
                <a:latin typeface="Adagio_Slab"/>
                <a:ea typeface="Adagio_Slab"/>
                <a:cs typeface="Adagio_Slab"/>
                <a:sym typeface="Adagio_Slab"/>
              </a:defRPr>
            </a:lvl9pPr>
          </a:lstStyle>
          <a:p>
            <a:pPr hangingPunct="1"/>
            <a:r>
              <a:rPr lang="pl-PL" smtClean="0"/>
              <a:t>Tytuł prezentacji lorem ipsum lorem ipsum lorem ipsum lorem ipsumc</a:t>
            </a:r>
            <a:endParaRPr lang="pl-PL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65" r:id="rId3"/>
    <p:sldLayoutId id="2147483668" r:id="rId4"/>
    <p:sldLayoutId id="2147483670" r:id="rId5"/>
    <p:sldLayoutId id="2147483671" r:id="rId6"/>
    <p:sldLayoutId id="2147483658" r:id="rId7"/>
    <p:sldLayoutId id="2147483660" r:id="rId8"/>
    <p:sldLayoutId id="2147483664" r:id="rId9"/>
    <p:sldLayoutId id="2147483663" r:id="rId10"/>
    <p:sldLayoutId id="2147483666" r:id="rId11"/>
    <p:sldLayoutId id="2147483672" r:id="rId12"/>
  </p:sldLayoutIdLst>
  <p:transition spd="med"/>
  <p:timing>
    <p:tnLst>
      <p:par>
        <p:cTn id="1" dur="indefinite" restart="never" nodeType="tmRoot"/>
      </p:par>
    </p:tnLst>
  </p:timing>
  <p:txStyles>
    <p:titleStyle>
      <a:lvl1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 charset="0"/>
          <a:ea typeface="+mn-ea"/>
          <a:cs typeface="+mn-cs"/>
          <a:sym typeface="Helvetica"/>
        </a:defRPr>
      </a:lvl1pPr>
      <a:lvl2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l" defTabSz="1087437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C3C4C"/>
          </a:solidFill>
          <a:uFillTx/>
          <a:latin typeface="+mn-lt"/>
          <a:ea typeface="+mn-ea"/>
          <a:cs typeface="+mn-cs"/>
          <a:sym typeface="Helvetica"/>
        </a:defRPr>
      </a:lvl9pPr>
    </p:titleStyle>
    <p:bodyStyle>
      <a:lvl1pPr marL="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1pPr>
      <a:lvl2pPr marL="681566" marR="0" indent="-338666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-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2pPr>
      <a:lvl3pPr marL="3429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-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3pPr>
      <a:lvl4pPr marL="3429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-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4pPr>
      <a:lvl5pPr marL="3429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-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5pPr>
      <a:lvl6pPr marL="8001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6pPr>
      <a:lvl7pPr marL="12573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7pPr>
      <a:lvl8pPr marL="17145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8pPr>
      <a:lvl9pPr marL="2171700" marR="0" indent="0" algn="l" defTabSz="1087437" rtl="0" latinLnBrk="0">
        <a:lnSpc>
          <a:spcPct val="12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ln>
            <a:noFill/>
          </a:ln>
          <a:solidFill>
            <a:srgbClr val="3C3C4C"/>
          </a:solidFill>
          <a:uFillTx/>
          <a:latin typeface="Adagio_Slab"/>
          <a:ea typeface="Adagio_Slab"/>
          <a:cs typeface="Adagio_Slab"/>
          <a:sym typeface="Adagio_Slab"/>
        </a:defRPr>
      </a:lvl9pPr>
    </p:bodyStyle>
    <p:otherStyle>
      <a:lvl1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1pPr>
      <a:lvl2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2pPr>
      <a:lvl3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3pPr>
      <a:lvl4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4pPr>
      <a:lvl5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5pPr>
      <a:lvl6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6pPr>
      <a:lvl7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7pPr>
      <a:lvl8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8pPr>
      <a:lvl9pPr marL="0" marR="0" indent="0" algn="r" defTabSz="1087437" rtl="0" latinLnBrk="0">
        <a:lnSpc>
          <a:spcPct val="93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6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adikal WUT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642">
          <p15:clr>
            <a:srgbClr val="F26B43"/>
          </p15:clr>
        </p15:guide>
        <p15:guide id="2" pos="14869">
          <p15:clr>
            <a:srgbClr val="F26B43"/>
          </p15:clr>
        </p15:guide>
        <p15:guide id="3" orient="horz" pos="4420">
          <p15:clr>
            <a:srgbClr val="F26B43"/>
          </p15:clr>
        </p15:guide>
        <p15:guide id="4" pos="239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1104900" y="3965575"/>
            <a:ext cx="17145000" cy="5902325"/>
          </a:xfrm>
        </p:spPr>
        <p:txBody>
          <a:bodyPr/>
          <a:lstStyle/>
          <a:p>
            <a:endParaRPr lang="pl-PL" sz="8400" dirty="0">
              <a:solidFill>
                <a:srgbClr val="FFFFFF"/>
              </a:solidFill>
              <a:latin typeface="Adagio_Slab SemiBold" pitchFamily="50" charset="-1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29198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tekstu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tabeli 4"/>
          <p:cNvSpPr>
            <a:spLocks noGrp="1"/>
          </p:cNvSpPr>
          <p:nvPr>
            <p:ph type="tbl" sz="quarter" idx="10"/>
          </p:nvPr>
        </p:nvSpPr>
        <p:spPr/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wykresu 3"/>
          <p:cNvSpPr>
            <a:spLocks noGrp="1"/>
          </p:cNvSpPr>
          <p:nvPr>
            <p:ph type="chart" sz="quarter" idx="10"/>
          </p:nvPr>
        </p:nvSpPr>
        <p:spPr/>
      </p:sp>
      <p:sp>
        <p:nvSpPr>
          <p:cNvPr id="6" name="Tytuł 5"/>
          <p:cNvSpPr>
            <a:spLocks noGrp="1"/>
          </p:cNvSpPr>
          <p:nvPr>
            <p:ph type="title" idx="4294967295"/>
          </p:nvPr>
        </p:nvSpPr>
        <p:spPr>
          <a:xfrm>
            <a:off x="1269997" y="898525"/>
            <a:ext cx="20296194" cy="230187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4294967295"/>
          </p:nvPr>
        </p:nvSpPr>
        <p:spPr>
          <a:xfrm>
            <a:off x="17243425" y="3870326"/>
            <a:ext cx="6361113" cy="7216774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sz="half" idx="429496729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obrazu 4"/>
          <p:cNvSpPr>
            <a:spLocks noGrp="1"/>
          </p:cNvSpPr>
          <p:nvPr>
            <p:ph type="pic" sz="quarter" idx="10"/>
          </p:nvPr>
        </p:nvSpPr>
        <p:spPr/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">
  <a:themeElements>
    <a:clrScheme name="Odcienie szarośc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ABA9C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110709" tIns="110709" rIns="110709" bIns="110709" numCol="1" spcCol="38100" rtlCol="0" anchor="t">
        <a:spAutoFit/>
      </a:bodyPr>
      <a:lstStyle>
        <a:defPPr marL="0" marR="0" indent="0" algn="l" defTabSz="1087437" rtl="0" fontAlgn="auto" latinLnBrk="0" hangingPunct="0">
          <a:lnSpc>
            <a:spcPct val="120000"/>
          </a:lnSpc>
          <a:spcBef>
            <a:spcPts val="3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6ABA9C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110709" tIns="110709" rIns="110709" bIns="110709" numCol="1" spcCol="38100" rtlCol="0" anchor="t">
        <a:spAutoFit/>
      </a:bodyPr>
      <a:lstStyle>
        <a:defPPr marL="0" marR="0" indent="0" algn="l" defTabSz="1087437" rtl="0" fontAlgn="auto" latinLnBrk="0" hangingPunct="0">
          <a:lnSpc>
            <a:spcPct val="120000"/>
          </a:lnSpc>
          <a:spcBef>
            <a:spcPts val="3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6ABA9C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ABA9C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110709" tIns="110709" rIns="110709" bIns="110709" numCol="1" spcCol="38100" rtlCol="0" anchor="t">
        <a:spAutoFit/>
      </a:bodyPr>
      <a:lstStyle>
        <a:defPPr marL="0" marR="0" indent="0" algn="l" defTabSz="1087437" rtl="0" fontAlgn="auto" latinLnBrk="0" hangingPunct="0">
          <a:lnSpc>
            <a:spcPct val="120000"/>
          </a:lnSpc>
          <a:spcBef>
            <a:spcPts val="3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6ABA9C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110709" tIns="110709" rIns="110709" bIns="110709" numCol="1" spcCol="38100" rtlCol="0" anchor="t">
        <a:spAutoFit/>
      </a:bodyPr>
      <a:lstStyle>
        <a:defPPr marL="0" marR="0" indent="0" algn="l" defTabSz="1087437" rtl="0" fontAlgn="auto" latinLnBrk="0" hangingPunct="0">
          <a:lnSpc>
            <a:spcPct val="120000"/>
          </a:lnSpc>
          <a:spcBef>
            <a:spcPts val="3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6ABA9C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7D109430E17F547AAE116E2F884FFD2" ma:contentTypeVersion="2" ma:contentTypeDescription="Utwórz nowy dokument." ma:contentTypeScope="" ma:versionID="104c1c35334ee8e6e246e95ef40dd7db">
  <xsd:schema xmlns:xsd="http://www.w3.org/2001/XMLSchema" xmlns:xs="http://www.w3.org/2001/XMLSchema" xmlns:p="http://schemas.microsoft.com/office/2006/metadata/properties" xmlns:ns2="8ec7e790-2ccc-4636-8a64-475a0de0dc56" targetNamespace="http://schemas.microsoft.com/office/2006/metadata/properties" ma:root="true" ma:fieldsID="ca5dd07d2d2f215148c7d1fc0564ee6f" ns2:_="">
    <xsd:import namespace="8ec7e790-2ccc-4636-8a64-475a0de0dc5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7e790-2ccc-4636-8a64-475a0de0dc5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223FEF9-8330-4F2D-914A-8E65EB0EC4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c7e790-2ccc-4636-8a64-475a0de0dc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666C10-8D25-4E3F-A878-CD47FBCE1B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5C78DE-DC8C-44E8-9510-6625B083B51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0</Words>
  <Application>Microsoft Office PowerPoint</Application>
  <PresentationFormat>Niestandardowy</PresentationFormat>
  <Paragraphs>0</Paragraphs>
  <Slides>6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Office</vt:lpstr>
      <vt:lpstr>Slajd 1</vt:lpstr>
      <vt:lpstr>Slajd 2</vt:lpstr>
      <vt:lpstr>Slajd 3</vt:lpstr>
      <vt:lpstr>Slajd 4</vt:lpstr>
      <vt:lpstr>Slajd 5</vt:lpstr>
      <vt:lpstr>Slajd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</dc:creator>
  <cp:lastModifiedBy>Agnieszka</cp:lastModifiedBy>
  <cp:revision>43</cp:revision>
  <dcterms:modified xsi:type="dcterms:W3CDTF">2020-05-14T12:43:51Z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0x010100F7D109430E17F547AAE116E2F884FFD2</vt:lpwstr>
  </property>
</Properties>
</file>